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370"/>
  </p:notesMasterIdLst>
  <p:sldIdLst>
    <p:sldId id="622" r:id="rId3"/>
    <p:sldId id="62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624" r:id="rId21"/>
    <p:sldId id="625" r:id="rId22"/>
    <p:sldId id="626" r:id="rId23"/>
    <p:sldId id="627" r:id="rId24"/>
    <p:sldId id="628" r:id="rId25"/>
    <p:sldId id="629" r:id="rId26"/>
    <p:sldId id="630" r:id="rId27"/>
    <p:sldId id="631" r:id="rId28"/>
    <p:sldId id="632" r:id="rId29"/>
    <p:sldId id="633" r:id="rId30"/>
    <p:sldId id="634" r:id="rId31"/>
    <p:sldId id="635" r:id="rId32"/>
    <p:sldId id="636" r:id="rId33"/>
    <p:sldId id="637" r:id="rId34"/>
    <p:sldId id="638" r:id="rId35"/>
    <p:sldId id="639" r:id="rId36"/>
    <p:sldId id="640" r:id="rId37"/>
    <p:sldId id="641" r:id="rId38"/>
    <p:sldId id="642" r:id="rId39"/>
    <p:sldId id="643" r:id="rId40"/>
    <p:sldId id="644" r:id="rId41"/>
    <p:sldId id="645" r:id="rId42"/>
    <p:sldId id="646" r:id="rId43"/>
    <p:sldId id="647" r:id="rId44"/>
    <p:sldId id="648" r:id="rId45"/>
    <p:sldId id="649" r:id="rId46"/>
    <p:sldId id="650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  <p:sldId id="482" r:id="rId230"/>
    <p:sldId id="483" r:id="rId231"/>
    <p:sldId id="484" r:id="rId232"/>
    <p:sldId id="485" r:id="rId233"/>
    <p:sldId id="486" r:id="rId234"/>
    <p:sldId id="487" r:id="rId235"/>
    <p:sldId id="488" r:id="rId236"/>
    <p:sldId id="489" r:id="rId237"/>
    <p:sldId id="490" r:id="rId238"/>
    <p:sldId id="491" r:id="rId239"/>
    <p:sldId id="492" r:id="rId240"/>
    <p:sldId id="493" r:id="rId241"/>
    <p:sldId id="494" r:id="rId242"/>
    <p:sldId id="495" r:id="rId243"/>
    <p:sldId id="496" r:id="rId244"/>
    <p:sldId id="497" r:id="rId245"/>
    <p:sldId id="498" r:id="rId246"/>
    <p:sldId id="499" r:id="rId247"/>
    <p:sldId id="500" r:id="rId248"/>
    <p:sldId id="501" r:id="rId249"/>
    <p:sldId id="502" r:id="rId250"/>
    <p:sldId id="503" r:id="rId251"/>
    <p:sldId id="504" r:id="rId252"/>
    <p:sldId id="505" r:id="rId253"/>
    <p:sldId id="506" r:id="rId254"/>
    <p:sldId id="507" r:id="rId255"/>
    <p:sldId id="508" r:id="rId256"/>
    <p:sldId id="509" r:id="rId257"/>
    <p:sldId id="510" r:id="rId258"/>
    <p:sldId id="511" r:id="rId259"/>
    <p:sldId id="512" r:id="rId260"/>
    <p:sldId id="513" r:id="rId261"/>
    <p:sldId id="514" r:id="rId262"/>
    <p:sldId id="515" r:id="rId263"/>
    <p:sldId id="516" r:id="rId264"/>
    <p:sldId id="517" r:id="rId265"/>
    <p:sldId id="518" r:id="rId266"/>
    <p:sldId id="519" r:id="rId267"/>
    <p:sldId id="520" r:id="rId268"/>
    <p:sldId id="521" r:id="rId269"/>
    <p:sldId id="522" r:id="rId270"/>
    <p:sldId id="523" r:id="rId271"/>
    <p:sldId id="524" r:id="rId272"/>
    <p:sldId id="525" r:id="rId273"/>
    <p:sldId id="526" r:id="rId274"/>
    <p:sldId id="527" r:id="rId275"/>
    <p:sldId id="528" r:id="rId276"/>
    <p:sldId id="529" r:id="rId277"/>
    <p:sldId id="530" r:id="rId278"/>
    <p:sldId id="531" r:id="rId279"/>
    <p:sldId id="532" r:id="rId280"/>
    <p:sldId id="533" r:id="rId281"/>
    <p:sldId id="534" r:id="rId282"/>
    <p:sldId id="535" r:id="rId283"/>
    <p:sldId id="536" r:id="rId284"/>
    <p:sldId id="537" r:id="rId285"/>
    <p:sldId id="538" r:id="rId286"/>
    <p:sldId id="539" r:id="rId287"/>
    <p:sldId id="540" r:id="rId288"/>
    <p:sldId id="541" r:id="rId289"/>
    <p:sldId id="542" r:id="rId290"/>
    <p:sldId id="543" r:id="rId291"/>
    <p:sldId id="544" r:id="rId292"/>
    <p:sldId id="545" r:id="rId293"/>
    <p:sldId id="546" r:id="rId294"/>
    <p:sldId id="547" r:id="rId295"/>
    <p:sldId id="548" r:id="rId296"/>
    <p:sldId id="549" r:id="rId297"/>
    <p:sldId id="550" r:id="rId298"/>
    <p:sldId id="551" r:id="rId299"/>
    <p:sldId id="552" r:id="rId300"/>
    <p:sldId id="553" r:id="rId301"/>
    <p:sldId id="554" r:id="rId302"/>
    <p:sldId id="555" r:id="rId303"/>
    <p:sldId id="556" r:id="rId304"/>
    <p:sldId id="557" r:id="rId305"/>
    <p:sldId id="558" r:id="rId306"/>
    <p:sldId id="559" r:id="rId307"/>
    <p:sldId id="560" r:id="rId308"/>
    <p:sldId id="561" r:id="rId309"/>
    <p:sldId id="562" r:id="rId310"/>
    <p:sldId id="563" r:id="rId311"/>
    <p:sldId id="564" r:id="rId312"/>
    <p:sldId id="565" r:id="rId313"/>
    <p:sldId id="566" r:id="rId314"/>
    <p:sldId id="567" r:id="rId315"/>
    <p:sldId id="568" r:id="rId316"/>
    <p:sldId id="569" r:id="rId317"/>
    <p:sldId id="570" r:id="rId318"/>
    <p:sldId id="571" r:id="rId319"/>
    <p:sldId id="572" r:id="rId320"/>
    <p:sldId id="573" r:id="rId321"/>
    <p:sldId id="574" r:id="rId322"/>
    <p:sldId id="575" r:id="rId323"/>
    <p:sldId id="576" r:id="rId324"/>
    <p:sldId id="577" r:id="rId325"/>
    <p:sldId id="578" r:id="rId326"/>
    <p:sldId id="579" r:id="rId327"/>
    <p:sldId id="580" r:id="rId328"/>
    <p:sldId id="581" r:id="rId329"/>
    <p:sldId id="582" r:id="rId330"/>
    <p:sldId id="583" r:id="rId331"/>
    <p:sldId id="584" r:id="rId332"/>
    <p:sldId id="585" r:id="rId333"/>
    <p:sldId id="586" r:id="rId334"/>
    <p:sldId id="587" r:id="rId335"/>
    <p:sldId id="588" r:id="rId336"/>
    <p:sldId id="589" r:id="rId337"/>
    <p:sldId id="590" r:id="rId338"/>
    <p:sldId id="591" r:id="rId339"/>
    <p:sldId id="592" r:id="rId340"/>
    <p:sldId id="593" r:id="rId341"/>
    <p:sldId id="594" r:id="rId342"/>
    <p:sldId id="595" r:id="rId343"/>
    <p:sldId id="596" r:id="rId344"/>
    <p:sldId id="597" r:id="rId345"/>
    <p:sldId id="598" r:id="rId346"/>
    <p:sldId id="599" r:id="rId347"/>
    <p:sldId id="600" r:id="rId348"/>
    <p:sldId id="601" r:id="rId349"/>
    <p:sldId id="602" r:id="rId350"/>
    <p:sldId id="603" r:id="rId351"/>
    <p:sldId id="604" r:id="rId352"/>
    <p:sldId id="605" r:id="rId353"/>
    <p:sldId id="606" r:id="rId354"/>
    <p:sldId id="607" r:id="rId355"/>
    <p:sldId id="608" r:id="rId356"/>
    <p:sldId id="609" r:id="rId357"/>
    <p:sldId id="610" r:id="rId358"/>
    <p:sldId id="611" r:id="rId359"/>
    <p:sldId id="612" r:id="rId360"/>
    <p:sldId id="613" r:id="rId361"/>
    <p:sldId id="614" r:id="rId362"/>
    <p:sldId id="615" r:id="rId363"/>
    <p:sldId id="616" r:id="rId364"/>
    <p:sldId id="617" r:id="rId365"/>
    <p:sldId id="618" r:id="rId366"/>
    <p:sldId id="619" r:id="rId367"/>
    <p:sldId id="620" r:id="rId368"/>
    <p:sldId id="621" r:id="rId36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80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94660"/>
  </p:normalViewPr>
  <p:slideViewPr>
    <p:cSldViewPr>
      <p:cViewPr>
        <p:scale>
          <a:sx n="94" d="100"/>
          <a:sy n="94" d="100"/>
        </p:scale>
        <p:origin x="-3936" y="-13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303" Type="http://schemas.openxmlformats.org/officeDocument/2006/relationships/slide" Target="slides/slide301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324" Type="http://schemas.openxmlformats.org/officeDocument/2006/relationships/slide" Target="slides/slide322.xml"/><Relationship Id="rId345" Type="http://schemas.openxmlformats.org/officeDocument/2006/relationships/slide" Target="slides/slide343.xml"/><Relationship Id="rId366" Type="http://schemas.openxmlformats.org/officeDocument/2006/relationships/slide" Target="slides/slide364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slide" Target="slides/slide224.xml"/><Relationship Id="rId247" Type="http://schemas.openxmlformats.org/officeDocument/2006/relationships/slide" Target="slides/slide245.xml"/><Relationship Id="rId107" Type="http://schemas.openxmlformats.org/officeDocument/2006/relationships/slide" Target="slides/slide105.xml"/><Relationship Id="rId268" Type="http://schemas.openxmlformats.org/officeDocument/2006/relationships/slide" Target="slides/slide266.xml"/><Relationship Id="rId289" Type="http://schemas.openxmlformats.org/officeDocument/2006/relationships/slide" Target="slides/slide287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335" Type="http://schemas.openxmlformats.org/officeDocument/2006/relationships/slide" Target="slides/slide333.xml"/><Relationship Id="rId356" Type="http://schemas.openxmlformats.org/officeDocument/2006/relationships/slide" Target="slides/slide354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37" Type="http://schemas.openxmlformats.org/officeDocument/2006/relationships/slide" Target="slides/slide235.xml"/><Relationship Id="rId258" Type="http://schemas.openxmlformats.org/officeDocument/2006/relationships/slide" Target="slides/slide256.xml"/><Relationship Id="rId279" Type="http://schemas.openxmlformats.org/officeDocument/2006/relationships/slide" Target="slides/slide277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25" Type="http://schemas.openxmlformats.org/officeDocument/2006/relationships/slide" Target="slides/slide323.xml"/><Relationship Id="rId346" Type="http://schemas.openxmlformats.org/officeDocument/2006/relationships/slide" Target="slides/slide344.xml"/><Relationship Id="rId367" Type="http://schemas.openxmlformats.org/officeDocument/2006/relationships/slide" Target="slides/slide365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27" Type="http://schemas.openxmlformats.org/officeDocument/2006/relationships/slide" Target="slides/slide225.xml"/><Relationship Id="rId248" Type="http://schemas.openxmlformats.org/officeDocument/2006/relationships/slide" Target="slides/slide246.xml"/><Relationship Id="rId269" Type="http://schemas.openxmlformats.org/officeDocument/2006/relationships/slide" Target="slides/slide267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15" Type="http://schemas.openxmlformats.org/officeDocument/2006/relationships/slide" Target="slides/slide313.xml"/><Relationship Id="rId336" Type="http://schemas.openxmlformats.org/officeDocument/2006/relationships/slide" Target="slides/slide334.xml"/><Relationship Id="rId357" Type="http://schemas.openxmlformats.org/officeDocument/2006/relationships/slide" Target="slides/slide355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slide" Target="slides/slide180.xml"/><Relationship Id="rId217" Type="http://schemas.openxmlformats.org/officeDocument/2006/relationships/slide" Target="slides/slide215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259" Type="http://schemas.openxmlformats.org/officeDocument/2006/relationships/slide" Target="slides/slide25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26" Type="http://schemas.openxmlformats.org/officeDocument/2006/relationships/slide" Target="slides/slide324.xml"/><Relationship Id="rId347" Type="http://schemas.openxmlformats.org/officeDocument/2006/relationships/slide" Target="slides/slide345.xml"/><Relationship Id="rId44" Type="http://schemas.openxmlformats.org/officeDocument/2006/relationships/slide" Target="slides/slide42.xml"/><Relationship Id="rId65" Type="http://schemas.openxmlformats.org/officeDocument/2006/relationships/slide" Target="slides/slide63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51" Type="http://schemas.openxmlformats.org/officeDocument/2006/relationships/slide" Target="slides/slide149.xml"/><Relationship Id="rId368" Type="http://schemas.openxmlformats.org/officeDocument/2006/relationships/slide" Target="slides/slide36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28" Type="http://schemas.openxmlformats.org/officeDocument/2006/relationships/slide" Target="slides/slide226.xml"/><Relationship Id="rId249" Type="http://schemas.openxmlformats.org/officeDocument/2006/relationships/slide" Target="slides/slide247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281" Type="http://schemas.openxmlformats.org/officeDocument/2006/relationships/slide" Target="slides/slide279.xml"/><Relationship Id="rId316" Type="http://schemas.openxmlformats.org/officeDocument/2006/relationships/slide" Target="slides/slide314.xml"/><Relationship Id="rId337" Type="http://schemas.openxmlformats.org/officeDocument/2006/relationships/slide" Target="slides/slide335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358" Type="http://schemas.openxmlformats.org/officeDocument/2006/relationships/slide" Target="slides/slide356.xml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39" Type="http://schemas.openxmlformats.org/officeDocument/2006/relationships/slide" Target="slides/slide237.xml"/><Relationship Id="rId250" Type="http://schemas.openxmlformats.org/officeDocument/2006/relationships/slide" Target="slides/slide248.xml"/><Relationship Id="rId271" Type="http://schemas.openxmlformats.org/officeDocument/2006/relationships/slide" Target="slides/slide269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348" Type="http://schemas.openxmlformats.org/officeDocument/2006/relationships/slide" Target="slides/slide346.xml"/><Relationship Id="rId369" Type="http://schemas.openxmlformats.org/officeDocument/2006/relationships/slide" Target="slides/slide367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240" Type="http://schemas.openxmlformats.org/officeDocument/2006/relationships/slide" Target="slides/slide238.xml"/><Relationship Id="rId261" Type="http://schemas.openxmlformats.org/officeDocument/2006/relationships/slide" Target="slides/slide259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slide" Target="slides/slide315.xml"/><Relationship Id="rId338" Type="http://schemas.openxmlformats.org/officeDocument/2006/relationships/slide" Target="slides/slide336.xml"/><Relationship Id="rId359" Type="http://schemas.openxmlformats.org/officeDocument/2006/relationships/slide" Target="slides/slide357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370" Type="http://schemas.openxmlformats.org/officeDocument/2006/relationships/notesMaster" Target="notesMasters/notesMaster1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28" Type="http://schemas.openxmlformats.org/officeDocument/2006/relationships/slide" Target="slides/slide326.xml"/><Relationship Id="rId349" Type="http://schemas.openxmlformats.org/officeDocument/2006/relationships/slide" Target="slides/slide347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360" Type="http://schemas.openxmlformats.org/officeDocument/2006/relationships/slide" Target="slides/slide358.xml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slide" Target="slides/slide316.xml"/><Relationship Id="rId339" Type="http://schemas.openxmlformats.org/officeDocument/2006/relationships/slide" Target="slides/slide337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350" Type="http://schemas.openxmlformats.org/officeDocument/2006/relationships/slide" Target="slides/slide348.xml"/><Relationship Id="rId37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329" Type="http://schemas.openxmlformats.org/officeDocument/2006/relationships/slide" Target="slides/slide327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361" Type="http://schemas.openxmlformats.org/officeDocument/2006/relationships/slide" Target="slides/slide359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slide" Target="slides/slide317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330" Type="http://schemas.openxmlformats.org/officeDocument/2006/relationships/slide" Target="slides/slide328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351" Type="http://schemas.openxmlformats.org/officeDocument/2006/relationships/slide" Target="slides/slide349.xml"/><Relationship Id="rId372" Type="http://schemas.openxmlformats.org/officeDocument/2006/relationships/viewProps" Target="viewProps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slide" Target="slides/slide318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341" Type="http://schemas.openxmlformats.org/officeDocument/2006/relationships/slide" Target="slides/slide339.xml"/><Relationship Id="rId362" Type="http://schemas.openxmlformats.org/officeDocument/2006/relationships/slide" Target="slides/slide360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331" Type="http://schemas.openxmlformats.org/officeDocument/2006/relationships/slide" Target="slides/slide329.xml"/><Relationship Id="rId352" Type="http://schemas.openxmlformats.org/officeDocument/2006/relationships/slide" Target="slides/slide350.xml"/><Relationship Id="rId37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42" Type="http://schemas.openxmlformats.org/officeDocument/2006/relationships/slide" Target="slides/slide340.xml"/><Relationship Id="rId363" Type="http://schemas.openxmlformats.org/officeDocument/2006/relationships/slide" Target="slides/slide361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32" Type="http://schemas.openxmlformats.org/officeDocument/2006/relationships/slide" Target="slides/slide330.xml"/><Relationship Id="rId353" Type="http://schemas.openxmlformats.org/officeDocument/2006/relationships/slide" Target="slides/slide351.xml"/><Relationship Id="rId374" Type="http://schemas.openxmlformats.org/officeDocument/2006/relationships/tableStyles" Target="tableStyles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22" Type="http://schemas.openxmlformats.org/officeDocument/2006/relationships/slide" Target="slides/slide320.xml"/><Relationship Id="rId343" Type="http://schemas.openxmlformats.org/officeDocument/2006/relationships/slide" Target="slides/slide341.xml"/><Relationship Id="rId364" Type="http://schemas.openxmlformats.org/officeDocument/2006/relationships/slide" Target="slides/slide362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333" Type="http://schemas.openxmlformats.org/officeDocument/2006/relationships/slide" Target="slides/slide331.xml"/><Relationship Id="rId354" Type="http://schemas.openxmlformats.org/officeDocument/2006/relationships/slide" Target="slides/slide352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323" Type="http://schemas.openxmlformats.org/officeDocument/2006/relationships/slide" Target="slides/slide321.xml"/><Relationship Id="rId344" Type="http://schemas.openxmlformats.org/officeDocument/2006/relationships/slide" Target="slides/slide34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365" Type="http://schemas.openxmlformats.org/officeDocument/2006/relationships/slide" Target="slides/slide363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355" Type="http://schemas.openxmlformats.org/officeDocument/2006/relationships/slide" Target="slides/slide3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6F048-230E-475B-AA88-1F0D7DC47085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3A19A-4A69-4B84-9AD8-BEDF11399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6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Boeing 727</a:t>
            </a:r>
            <a:r>
              <a:rPr lang="en-US" baseline="0" dirty="0" smtClean="0"/>
              <a:t> None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4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Lockheed F-94 </a:t>
            </a:r>
            <a:r>
              <a:rPr lang="en-US" dirty="0" err="1" smtClean="0"/>
              <a:t>Starfire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08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Fairchild 24 None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51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Fouga</a:t>
            </a:r>
            <a:r>
              <a:rPr lang="en-US" dirty="0" smtClean="0"/>
              <a:t> CM-170 Magister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26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Sikorsky HH-52 </a:t>
            </a:r>
            <a:r>
              <a:rPr lang="en-US" dirty="0" err="1" smtClean="0"/>
              <a:t>Seaguard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173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70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Dassualt-Breguet</a:t>
            </a:r>
            <a:r>
              <a:rPr lang="en-US" dirty="0" smtClean="0"/>
              <a:t> IV </a:t>
            </a:r>
            <a:r>
              <a:rPr lang="en-US" dirty="0" err="1" smtClean="0"/>
              <a:t>Entendard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Zlin</a:t>
            </a:r>
            <a:r>
              <a:rPr lang="en-US" dirty="0" smtClean="0"/>
              <a:t> 242</a:t>
            </a:r>
            <a:r>
              <a:rPr lang="en-US" baseline="0" dirty="0" smtClean="0"/>
              <a:t> None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235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41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Dehavilland</a:t>
            </a:r>
            <a:r>
              <a:rPr lang="en-US" baseline="0" dirty="0" smtClean="0"/>
              <a:t> DH-98 Mosquito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266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724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Shinmaywa</a:t>
            </a:r>
            <a:r>
              <a:rPr lang="en-US" dirty="0" smtClean="0"/>
              <a:t> US-2 None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A19A-4A69-4B84-9AD8-BEDF11399FC9}" type="slidenum">
              <a:rPr lang="en-US" smtClean="0"/>
              <a:t>297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01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251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19477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868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614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48261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95402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7063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48438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3606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48065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7448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5419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Times New Roman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18332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8265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5895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53246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3742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9258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696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04004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693540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Times New Roman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5044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90488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90488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text styles</a:t>
            </a:r>
          </a:p>
          <a:p>
            <a:pPr lvl="1"/>
            <a:r>
              <a:rPr lang="en-US">
                <a:sym typeface="Times New Roman" charset="0"/>
              </a:rPr>
              <a:t>Second level</a:t>
            </a:r>
          </a:p>
          <a:p>
            <a:pPr lvl="2"/>
            <a:r>
              <a:rPr lang="en-US">
                <a:sym typeface="Times New Roman" charset="0"/>
              </a:rPr>
              <a:t>Third level</a:t>
            </a:r>
          </a:p>
          <a:p>
            <a:pPr lvl="3"/>
            <a:r>
              <a:rPr lang="en-US">
                <a:sym typeface="Times New Roman" charset="0"/>
              </a:rPr>
              <a:t>Fourth level</a:t>
            </a:r>
          </a:p>
          <a:p>
            <a:pPr lvl="4"/>
            <a:r>
              <a:rPr lang="en-US">
                <a:sym typeface="Times New Roman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Times New Roman" pitchFamily="18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9pPr>
    </p:titleStyle>
    <p:bodyStyle>
      <a:lvl1pPr marL="382588" indent="-34290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681038" indent="-28575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2pPr>
      <a:lvl3pPr marL="10810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3pPr>
      <a:lvl4pPr marL="15382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4pPr>
      <a:lvl5pPr marL="19954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5pPr>
      <a:lvl6pPr marL="2452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6pPr>
      <a:lvl7pPr marL="2909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7pPr>
      <a:lvl8pPr marL="33670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8pPr>
      <a:lvl9pPr marL="38242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50800" tIns="50800" rIns="90488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50800" tIns="50800" rIns="90488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text styles</a:t>
            </a:r>
          </a:p>
          <a:p>
            <a:pPr lvl="1"/>
            <a:r>
              <a:rPr lang="en-US">
                <a:sym typeface="Times New Roman" charset="0"/>
              </a:rPr>
              <a:t>Second level</a:t>
            </a:r>
          </a:p>
          <a:p>
            <a:pPr lvl="2"/>
            <a:r>
              <a:rPr lang="en-US">
                <a:sym typeface="Times New Roman" charset="0"/>
              </a:rPr>
              <a:t>Third level</a:t>
            </a:r>
          </a:p>
          <a:p>
            <a:pPr lvl="3"/>
            <a:r>
              <a:rPr lang="en-US">
                <a:sym typeface="Times New Roman" charset="0"/>
              </a:rPr>
              <a:t>Fourth level</a:t>
            </a:r>
          </a:p>
          <a:p>
            <a:pPr lvl="4"/>
            <a:r>
              <a:rPr lang="en-US">
                <a:sym typeface="Times New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677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Times New Roman" pitchFamily="18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9pPr>
    </p:titleStyle>
    <p:bodyStyle>
      <a:lvl1pPr marL="382588" indent="-34290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528638" indent="-28575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2pPr>
      <a:lvl3pPr marL="9286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3pPr>
      <a:lvl4pPr marL="13858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4pPr>
      <a:lvl5pPr marL="18430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5pPr>
      <a:lvl6pPr marL="23002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6pPr>
      <a:lvl7pPr marL="27574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7pPr>
      <a:lvl8pPr marL="3214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8pPr>
      <a:lvl9pPr marL="3671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hyperlink" Target="http://flyteam.jp/photo/199391/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5.png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5.png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5.png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143000"/>
            <a:ext cx="7772400" cy="2819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z="60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WELCOME</a:t>
            </a:r>
            <a:r>
              <a:rPr lang="en-US" sz="54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54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36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TO  THE AIRCRAFT  RECOGNITION TIE-BREAKER  TEST!</a:t>
            </a:r>
            <a:r>
              <a:rPr lang="en-US" b="1" dirty="0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  <a:t/>
            </a:r>
            <a:br>
              <a:rPr lang="en-US" b="1" dirty="0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</a:br>
            <a:endParaRPr lang="en-US" b="1" dirty="0" smtClean="0">
              <a:solidFill>
                <a:srgbClr val="FAFD00"/>
              </a:solidFill>
              <a:latin typeface="Lucida Grande" charset="0"/>
              <a:ea typeface="ヒラギノ角ゴ ProN W6" charset="-128"/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71600" y="3962400"/>
            <a:ext cx="6400800" cy="28956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mtClean="0">
              <a:solidFill>
                <a:srgbClr val="FFFFFF"/>
              </a:solidFill>
              <a:latin typeface="Arial" pitchFamily="34" charset="0"/>
              <a:ea typeface="ヒラギノ角ゴ ProN W3" charset="-128"/>
              <a:sym typeface="Arial" pitchFamily="34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We will begin the program when everyone has been seated.</a:t>
            </a:r>
            <a:endParaRPr lang="en-US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z="16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[Click       to start]</a:t>
            </a:r>
            <a: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/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grpSp>
        <p:nvGrpSpPr>
          <p:cNvPr id="2052" name="Group 10"/>
          <p:cNvGrpSpPr>
            <a:grpSpLocks/>
          </p:cNvGrpSpPr>
          <p:nvPr/>
        </p:nvGrpSpPr>
        <p:grpSpPr bwMode="auto">
          <a:xfrm>
            <a:off x="4343400" y="6324600"/>
            <a:ext cx="152400" cy="152400"/>
            <a:chOff x="0" y="0"/>
            <a:chExt cx="96" cy="96"/>
          </a:xfrm>
        </p:grpSpPr>
        <p:sp>
          <p:nvSpPr>
            <p:cNvPr id="2053" name="AutoShape 3"/>
            <p:cNvSpPr>
              <a:spLocks/>
            </p:cNvSpPr>
            <p:nvPr/>
          </p:nvSpPr>
          <p:spPr bwMode="auto">
            <a:xfrm>
              <a:off x="0" y="0"/>
              <a:ext cx="9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4" name="AutoShape 4"/>
            <p:cNvSpPr>
              <a:spLocks/>
            </p:cNvSpPr>
            <p:nvPr/>
          </p:nvSpPr>
          <p:spPr bwMode="auto">
            <a:xfrm>
              <a:off x="0" y="0"/>
              <a:ext cx="96" cy="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5" name="AutoShape 5"/>
            <p:cNvSpPr>
              <a:spLocks/>
            </p:cNvSpPr>
            <p:nvPr/>
          </p:nvSpPr>
          <p:spPr bwMode="auto">
            <a:xfrm>
              <a:off x="0" y="0"/>
              <a:ext cx="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6" name="AutoShape 6"/>
            <p:cNvSpPr>
              <a:spLocks/>
            </p:cNvSpPr>
            <p:nvPr/>
          </p:nvSpPr>
          <p:spPr bwMode="auto">
            <a:xfrm>
              <a:off x="90" y="0"/>
              <a:ext cx="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7" name="AutoShape 7"/>
            <p:cNvSpPr>
              <a:spLocks/>
            </p:cNvSpPr>
            <p:nvPr/>
          </p:nvSpPr>
          <p:spPr bwMode="auto">
            <a:xfrm>
              <a:off x="0" y="90"/>
              <a:ext cx="96" cy="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8" name="AutoShape 8"/>
            <p:cNvSpPr>
              <a:spLocks/>
            </p:cNvSpPr>
            <p:nvPr/>
          </p:nvSpPr>
          <p:spPr bwMode="auto">
            <a:xfrm>
              <a:off x="18" y="18"/>
              <a:ext cx="60" cy="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9" name="AutoShape 9"/>
            <p:cNvSpPr>
              <a:spLocks/>
            </p:cNvSpPr>
            <p:nvPr/>
          </p:nvSpPr>
          <p:spPr bwMode="auto">
            <a:xfrm>
              <a:off x="0" y="0"/>
              <a:ext cx="9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9564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The next slide you see will be a sample slide.  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If desired, mark 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your answers 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below the instructions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on your answer sheet.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Sample Slide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126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239000" cy="47275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7848600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1" b="22778"/>
          <a:stretch/>
        </p:blipFill>
        <p:spPr bwMode="auto">
          <a:xfrm>
            <a:off x="152399" y="1061720"/>
            <a:ext cx="8902097" cy="541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72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sp>
        <p:nvSpPr>
          <p:cNvPr id="44034" name="Rectangle 2"/>
          <p:cNvSpPr>
            <a:spLocks/>
          </p:cNvSpPr>
          <p:nvPr/>
        </p:nvSpPr>
        <p:spPr bwMode="auto">
          <a:xfrm>
            <a:off x="762000" y="762000"/>
            <a:ext cx="77216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 algn="ctr"/>
            <a:r>
              <a:rPr lang="en-US" sz="48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MS PGothic" pitchFamily="34" charset="-128"/>
                <a:sym typeface="Arial Bold" charset="0"/>
              </a:rPr>
              <a:t>You should have marked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539875"/>
            <a:ext cx="7772400" cy="2651125"/>
          </a:xfrm>
        </p:spPr>
        <p:txBody>
          <a:bodyPr rIns="79376"/>
          <a:lstStyle/>
          <a:p>
            <a:pPr indent="0" eaLnBrk="1" hangingPunct="1">
              <a:defRPr/>
            </a:pPr>
            <a:endParaRPr lang="en-US" smtClean="0">
              <a:sym typeface="Times New Roman" charset="0"/>
            </a:endParaRPr>
          </a:p>
        </p:txBody>
      </p:sp>
      <p:pic>
        <p:nvPicPr>
          <p:cNvPr id="44036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75438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If you have any final questions, ask them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[Click     after all questions have been answered]</a:t>
            </a: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24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grpSp>
        <p:nvGrpSpPr>
          <p:cNvPr id="45059" name="Group 10"/>
          <p:cNvGrpSpPr>
            <a:grpSpLocks/>
          </p:cNvGrpSpPr>
          <p:nvPr/>
        </p:nvGrpSpPr>
        <p:grpSpPr bwMode="auto">
          <a:xfrm>
            <a:off x="1981200" y="3200400"/>
            <a:ext cx="228600" cy="228600"/>
            <a:chOff x="0" y="0"/>
            <a:chExt cx="144" cy="144"/>
          </a:xfrm>
        </p:grpSpPr>
        <p:sp>
          <p:nvSpPr>
            <p:cNvPr id="45060" name="AutoShape 3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1" name="AutoShape 4"/>
            <p:cNvSpPr>
              <a:spLocks/>
            </p:cNvSpPr>
            <p:nvPr/>
          </p:nvSpPr>
          <p:spPr bwMode="auto">
            <a:xfrm>
              <a:off x="0" y="0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2" name="AutoShape 5"/>
            <p:cNvSpPr>
              <a:spLocks/>
            </p:cNvSpPr>
            <p:nvPr/>
          </p:nvSpPr>
          <p:spPr bwMode="auto">
            <a:xfrm>
              <a:off x="0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3" name="AutoShape 6"/>
            <p:cNvSpPr>
              <a:spLocks/>
            </p:cNvSpPr>
            <p:nvPr/>
          </p:nvSpPr>
          <p:spPr bwMode="auto">
            <a:xfrm>
              <a:off x="135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4" name="AutoShape 7"/>
            <p:cNvSpPr>
              <a:spLocks/>
            </p:cNvSpPr>
            <p:nvPr/>
          </p:nvSpPr>
          <p:spPr bwMode="auto">
            <a:xfrm>
              <a:off x="0" y="135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5" name="AutoShape 8"/>
            <p:cNvSpPr>
              <a:spLocks/>
            </p:cNvSpPr>
            <p:nvPr/>
          </p:nvSpPr>
          <p:spPr bwMode="auto">
            <a:xfrm>
              <a:off x="26" y="26"/>
              <a:ext cx="91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066" name="AutoShape 9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41070"/>
            <a:ext cx="7848600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8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READY?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You may now open your answer booklet.</a:t>
            </a:r>
            <a: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72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Good Luck!</a:t>
            </a:r>
            <a:endParaRPr lang="en-US" sz="72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620834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057400"/>
          </a:xfrm>
        </p:spPr>
        <p:txBody>
          <a:bodyPr/>
          <a:lstStyle/>
          <a:p>
            <a:r>
              <a:rPr lang="en-US" b="1" dirty="0" smtClean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  <a:t>2013 </a:t>
            </a:r>
            <a:r>
              <a:rPr lang="en-US" b="1" dirty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  <a:t/>
            </a:r>
            <a:br>
              <a:rPr lang="en-US" b="1" dirty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</a:br>
            <a:r>
              <a:rPr lang="en-US" b="1" dirty="0" smtClean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  <a:t>REGIONAL</a:t>
            </a:r>
            <a:br>
              <a:rPr lang="en-US" b="1" dirty="0" smtClean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</a:br>
            <a:r>
              <a:rPr lang="en-US" b="1" dirty="0" smtClean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  <a:t> SAFECON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1066800"/>
          </a:xfrm>
        </p:spPr>
        <p:txBody>
          <a:bodyPr/>
          <a:lstStyle/>
          <a:p>
            <a:r>
              <a:rPr lang="en-US" dirty="0">
                <a:latin typeface="Arial Bold" charset="0"/>
                <a:sym typeface="Arial Bold" charset="0"/>
              </a:rPr>
              <a:t>Aircraft </a:t>
            </a:r>
            <a:r>
              <a:rPr lang="en-US" dirty="0" smtClean="0">
                <a:latin typeface="Arial Bold" charset="0"/>
                <a:sym typeface="Arial Bold" charset="0"/>
              </a:rPr>
              <a:t>Recognition Tie-Breaker </a:t>
            </a:r>
            <a:r>
              <a:rPr lang="en-US" dirty="0">
                <a:latin typeface="Arial Bold" charset="0"/>
                <a:sym typeface="Arial Bold" charset="0"/>
              </a:rPr>
              <a:t>Test</a:t>
            </a:r>
            <a:endParaRPr 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09600" y="4191000"/>
            <a:ext cx="79248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3175" bIns="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pitchFamily="18" charset="0"/>
              </a:defRPr>
            </a:lvl1pPr>
            <a:lvl2pPr marL="45720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pitchFamily="18" charset="0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pitchFamily="18" charset="0"/>
              </a:defRPr>
            </a:lvl3pPr>
            <a:lvl4pPr marL="13716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pitchFamily="18" charset="0"/>
              </a:defRPr>
            </a:lvl4pPr>
            <a:lvl5pPr marL="18288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pitchFamily="18" charset="0"/>
              </a:defRPr>
            </a:lvl5pPr>
            <a:lvl6pPr marL="2286000" indent="0" algn="ctr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charset="0"/>
              </a:defRPr>
            </a:lvl6pPr>
            <a:lvl7pPr marL="2743200" indent="0" algn="ctr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charset="0"/>
              </a:defRPr>
            </a:lvl7pPr>
            <a:lvl8pPr marL="3200400" indent="0" algn="ctr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charset="0"/>
              </a:defRPr>
            </a:lvl8pPr>
            <a:lvl9pPr marL="3657600" indent="0" algn="ctr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Times New Roman" charset="0"/>
              </a:defRPr>
            </a:lvl9pPr>
          </a:lstStyle>
          <a:p>
            <a:pPr marL="65088" eaLnBrk="1" hangingPunct="1">
              <a:buFont typeface="Times New Roman" charset="0"/>
              <a:buNone/>
              <a:defRPr/>
            </a:pPr>
            <a:r>
              <a:rPr lang="en-US" sz="4000" kern="0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kern="0" dirty="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003394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852946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t="8334" r="10834" b="12917"/>
          <a:stretch/>
        </p:blipFill>
        <p:spPr bwMode="auto">
          <a:xfrm>
            <a:off x="457200" y="1066800"/>
            <a:ext cx="7965924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5462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242787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534968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#7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172" name="Picture 4" descr="Zlin Z-242L 4X-CYY 730 Herzlia Airfield - LLHZ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 t="1142" r="2368" b="17911"/>
          <a:stretch/>
        </p:blipFill>
        <p:spPr bwMode="auto">
          <a:xfrm>
            <a:off x="152398" y="990600"/>
            <a:ext cx="8739747" cy="571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117217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27638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264038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" t="7222" r="5128" b="22222"/>
          <a:stretch/>
        </p:blipFill>
        <p:spPr bwMode="auto">
          <a:xfrm>
            <a:off x="152400" y="1143000"/>
            <a:ext cx="8844001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977602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91480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808104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9218" name="Picture 2" descr="http://freighter.flyteam.jp/photo/199391/640x64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8686800" cy="579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This exam is comprised of 10 fill-in questions.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060079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70572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088764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t="13055" r="13125" b="6249"/>
          <a:stretch/>
        </p:blipFill>
        <p:spPr bwMode="auto">
          <a:xfrm>
            <a:off x="416560" y="919480"/>
            <a:ext cx="8056880" cy="590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5257800" y="2133600"/>
            <a:ext cx="533400" cy="304800"/>
          </a:xfrm>
          <a:prstGeom prst="rect">
            <a:avLst/>
          </a:prstGeom>
          <a:solidFill>
            <a:srgbClr val="990000">
              <a:alpha val="92941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Lucida Grande" charset="0"/>
              <a:ea typeface="ヒラギノ角ゴ ProN W3" charset="0"/>
              <a:cs typeface="ヒラギノ角ゴ ProN W3" charset="0"/>
              <a:sym typeface="Lucida Grande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587887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100145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47547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97902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1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09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797230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9071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251653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You will be given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seconds to view each aircraft slide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04096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275453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688735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155221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609504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8538"/>
      </p:ext>
    </p:extLst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Seconds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Seconds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0" t="4545" r="21801" b="14335"/>
          <a:stretch/>
        </p:blipFill>
        <p:spPr bwMode="auto">
          <a:xfrm>
            <a:off x="1031240" y="914400"/>
            <a:ext cx="685201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3733800"/>
          </a:xfrm>
        </p:spPr>
        <p:txBody>
          <a:bodyPr rIns="79376"/>
          <a:lstStyle/>
          <a:p>
            <a:pPr indent="0" eaLnBrk="1" hangingPunct="1">
              <a:defRPr/>
            </a:pP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0"/>
                <a:cs typeface="ヒラギノ角ゴ ProN W6" charset="0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0"/>
                <a:cs typeface="ヒラギノ角ゴ ProN W6" charset="0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cs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For each question, you will be given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30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 seconds to write your answers.</a:t>
            </a:r>
            <a:endParaRPr lang="en-US" smtClean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34400" cy="40386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For aircraft with no model number or common name, you must write the word </a:t>
            </a:r>
            <a:r>
              <a:rPr lang="ja-JP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sym typeface="Arial Bold" charset="0"/>
              </a:rPr>
              <a:t>“</a:t>
            </a:r>
            <a:r>
              <a:rPr lang="en-US" altLang="ja-JP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none</a:t>
            </a:r>
            <a:r>
              <a:rPr lang="ja-JP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sym typeface="Arial Bold" charset="0"/>
              </a:rPr>
              <a:t>”</a:t>
            </a:r>
            <a:r>
              <a:rPr lang="en-US" altLang="ja-JP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. Leaving the space blank will result in the questions being scored as incorrect.</a:t>
            </a:r>
            <a:endParaRPr lang="en-US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495800"/>
            <a:ext cx="7924800" cy="23622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During the last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 seconds of the answer period, a tone will be heard with each change of time remaining.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pic>
        <p:nvPicPr>
          <p:cNvPr id="5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On the final second before the next slide appears, the tone will change to a higher pitch indicating a new slide is about to be shown.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pic>
        <p:nvPicPr>
          <p:cNvPr id="5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8" t="12708" r="7859" b="29636"/>
          <a:stretch/>
        </p:blipFill>
        <p:spPr bwMode="auto">
          <a:xfrm>
            <a:off x="1524000" y="894080"/>
            <a:ext cx="5715000" cy="585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If you have any questions, ask them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[Click     after all questions have been answered]</a:t>
            </a: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24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rIns="79376"/>
          <a:lstStyle/>
          <a:p>
            <a:pPr marL="396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grpSp>
        <p:nvGrpSpPr>
          <p:cNvPr id="9219" name="Group 10"/>
          <p:cNvGrpSpPr>
            <a:grpSpLocks/>
          </p:cNvGrpSpPr>
          <p:nvPr/>
        </p:nvGrpSpPr>
        <p:grpSpPr bwMode="auto">
          <a:xfrm>
            <a:off x="1981200" y="3200400"/>
            <a:ext cx="228600" cy="228600"/>
            <a:chOff x="0" y="0"/>
            <a:chExt cx="144" cy="144"/>
          </a:xfrm>
        </p:grpSpPr>
        <p:sp>
          <p:nvSpPr>
            <p:cNvPr id="9220" name="AutoShape 3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1" name="AutoShape 4"/>
            <p:cNvSpPr>
              <a:spLocks/>
            </p:cNvSpPr>
            <p:nvPr/>
          </p:nvSpPr>
          <p:spPr bwMode="auto">
            <a:xfrm>
              <a:off x="0" y="0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2" name="AutoShape 5"/>
            <p:cNvSpPr>
              <a:spLocks/>
            </p:cNvSpPr>
            <p:nvPr/>
          </p:nvSpPr>
          <p:spPr bwMode="auto">
            <a:xfrm>
              <a:off x="0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3" name="AutoShape 6"/>
            <p:cNvSpPr>
              <a:spLocks/>
            </p:cNvSpPr>
            <p:nvPr/>
          </p:nvSpPr>
          <p:spPr bwMode="auto">
            <a:xfrm>
              <a:off x="135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4" name="AutoShape 7"/>
            <p:cNvSpPr>
              <a:spLocks/>
            </p:cNvSpPr>
            <p:nvPr/>
          </p:nvSpPr>
          <p:spPr bwMode="auto">
            <a:xfrm>
              <a:off x="0" y="135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5" name="AutoShape 8"/>
            <p:cNvSpPr>
              <a:spLocks/>
            </p:cNvSpPr>
            <p:nvPr/>
          </p:nvSpPr>
          <p:spPr bwMode="auto">
            <a:xfrm>
              <a:off x="26" y="26"/>
              <a:ext cx="91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6" name="AutoShape 9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rIns="79376"/>
          <a:lstStyle/>
          <a:p>
            <a:pPr indent="0" eaLnBrk="1" hangingPunct="1"/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95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½ Floppy (B:)">
  <a:themeElements>
    <a:clrScheme name="">
      <a:dk1>
        <a:srgbClr val="000000"/>
      </a:dk1>
      <a:lt1>
        <a:srgbClr val="919191"/>
      </a:lt1>
      <a:dk2>
        <a:srgbClr val="000000"/>
      </a:dk2>
      <a:lt2>
        <a:srgbClr val="808080"/>
      </a:lt2>
      <a:accent1>
        <a:srgbClr val="618FFD"/>
      </a:accent1>
      <a:accent2>
        <a:srgbClr val="333399"/>
      </a:accent2>
      <a:accent3>
        <a:srgbClr val="C7C7C7"/>
      </a:accent3>
      <a:accent4>
        <a:srgbClr val="000000"/>
      </a:accent4>
      <a:accent5>
        <a:srgbClr val="B7C6FE"/>
      </a:accent5>
      <a:accent6>
        <a:srgbClr val="2D2D8A"/>
      </a:accent6>
      <a:hlink>
        <a:srgbClr val="009999"/>
      </a:hlink>
      <a:folHlink>
        <a:srgbClr val="99CC00"/>
      </a:folHlink>
    </a:clrScheme>
    <a:fontScheme name="3½ Floppy (B:)">
      <a:majorFont>
        <a:latin typeface="Times New Roman"/>
        <a:ea typeface="ヒラギノ明朝 ProN W3"/>
        <a:cs typeface="ヒラギノ明朝 ProN W3"/>
      </a:majorFont>
      <a:minorFont>
        <a:latin typeface="Times New Roman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lnDef>
  </a:objectDefaults>
  <a:extraClrSchemeLst>
    <a:extraClrScheme>
      <a:clrScheme name="3½ Floppy (B: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3½ Floppy (B:)">
  <a:themeElements>
    <a:clrScheme name="">
      <a:dk1>
        <a:srgbClr val="000000"/>
      </a:dk1>
      <a:lt1>
        <a:srgbClr val="919191"/>
      </a:lt1>
      <a:dk2>
        <a:srgbClr val="000000"/>
      </a:dk2>
      <a:lt2>
        <a:srgbClr val="808080"/>
      </a:lt2>
      <a:accent1>
        <a:srgbClr val="618FFD"/>
      </a:accent1>
      <a:accent2>
        <a:srgbClr val="333399"/>
      </a:accent2>
      <a:accent3>
        <a:srgbClr val="C7C7C7"/>
      </a:accent3>
      <a:accent4>
        <a:srgbClr val="000000"/>
      </a:accent4>
      <a:accent5>
        <a:srgbClr val="B7C6FE"/>
      </a:accent5>
      <a:accent6>
        <a:srgbClr val="2D2D8A"/>
      </a:accent6>
      <a:hlink>
        <a:srgbClr val="009999"/>
      </a:hlink>
      <a:folHlink>
        <a:srgbClr val="99CC00"/>
      </a:folHlink>
    </a:clrScheme>
    <a:fontScheme name="3½ Floppy (B:)">
      <a:majorFont>
        <a:latin typeface="Times New Roman"/>
        <a:ea typeface="ヒラギノ明朝 ProN W3"/>
        <a:cs typeface="ヒラギノ明朝 ProN W3"/>
      </a:majorFont>
      <a:minorFont>
        <a:latin typeface="Times New Roman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lnDef>
  </a:objectDefaults>
  <a:extraClrSchemeLst>
    <a:extraClrScheme>
      <a:clrScheme name="3½ Floppy (B: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1472330677</TotalTime>
  <Pages>0</Pages>
  <Words>412</Words>
  <Characters>0</Characters>
  <Application>Microsoft Office PowerPoint</Application>
  <PresentationFormat>On-screen Show (4:3)</PresentationFormat>
  <Lines>0</Lines>
  <Paragraphs>402</Paragraphs>
  <Slides>367</Slides>
  <Notes>9</Notes>
  <HiddenSlides>0</HiddenSlides>
  <MMClips>43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367</vt:i4>
      </vt:variant>
    </vt:vector>
  </HeadingPairs>
  <TitlesOfParts>
    <vt:vector size="369" baseType="lpstr">
      <vt:lpstr>3½ Floppy (B:)</vt:lpstr>
      <vt:lpstr>1_3½ Floppy (B:)</vt:lpstr>
      <vt:lpstr>WELCOME TO  THE AIRCRAFT  RECOGNITION TIE-BREAKER  TEST! </vt:lpstr>
      <vt:lpstr>2013  REGIONAL  SAFECON</vt:lpstr>
      <vt:lpstr>This exam is comprised of 10 fill-in questions.  </vt:lpstr>
      <vt:lpstr>You will be given 3 seconds to view each aircraft slide  </vt:lpstr>
      <vt:lpstr>  For each question, you will be given 30 seconds to write your answers.</vt:lpstr>
      <vt:lpstr>For aircraft with no model number or common name, you must write the word “none”. Leaving the space blank will result in the questions being scored as incorrect.</vt:lpstr>
      <vt:lpstr>During the last 3 seconds of the answer period, a tone will be heard with each change of time remaining.  </vt:lpstr>
      <vt:lpstr>On the final second before the next slide appears, the tone will change to a higher pitch indicating a new slide is about to be shown.  </vt:lpstr>
      <vt:lpstr>If you have any questions, ask them NOW!  [Click     after all questions have been answered]   </vt:lpstr>
      <vt:lpstr>The next slide you see will be a sample slide.  If desired, mark your answers below the instructions on your answer sheet.  </vt:lpstr>
      <vt:lpstr>       Sample Slide      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No Time Remaining  STOP!  </vt:lpstr>
      <vt:lpstr>PowerPoint Presentation</vt:lpstr>
      <vt:lpstr>If you have any final questions, ask them NOW!  [Click     after all questions have been answered]   </vt:lpstr>
      <vt:lpstr> READY?  You may now open your answer booklet.   Good Luck!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   Time Remaining  3 Seconds    </vt:lpstr>
      <vt:lpstr>           Time Remaining  2 Seconds    </vt:lpstr>
      <vt:lpstr>           Time Remaining  1 Second    </vt:lpstr>
      <vt:lpstr>       Slide  #1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#6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#7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#8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#9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#10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 National Aircraft Recognition Tie-breaker</dc:title>
  <dc:creator>Erich Hess</dc:creator>
  <cp:lastModifiedBy>Erich Hess</cp:lastModifiedBy>
  <cp:revision>31</cp:revision>
  <dcterms:modified xsi:type="dcterms:W3CDTF">2013-09-28T21:41:54Z</dcterms:modified>
</cp:coreProperties>
</file>